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9" r:id="rId4"/>
    <p:sldId id="265" r:id="rId5"/>
    <p:sldId id="280" r:id="rId6"/>
    <p:sldId id="264" r:id="rId7"/>
    <p:sldId id="266" r:id="rId8"/>
    <p:sldId id="279" r:id="rId9"/>
    <p:sldId id="262" r:id="rId10"/>
    <p:sldId id="267" r:id="rId11"/>
    <p:sldId id="281" r:id="rId12"/>
    <p:sldId id="260" r:id="rId13"/>
    <p:sldId id="268" r:id="rId14"/>
    <p:sldId id="282" r:id="rId15"/>
    <p:sldId id="261" r:id="rId16"/>
    <p:sldId id="269" r:id="rId17"/>
    <p:sldId id="283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F3DB1FF-CD37-4AF7-8B00-289C13F9533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112E26D-4563-4FA0-98CB-F1FC80320B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hdphoto" Target="../media/hdphoto1.wdp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Nordonia</a:t>
            </a:r>
            <a:r>
              <a:rPr lang="en-US" dirty="0" smtClean="0"/>
              <a:t> High School Science Olympiad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2014 Awards Ceremony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82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-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RUNNING SCRAMBLER - </a:t>
            </a:r>
            <a:r>
              <a:rPr lang="en-US" dirty="0"/>
              <a:t>S</a:t>
            </a:r>
            <a:r>
              <a:rPr lang="en-US" dirty="0" smtClean="0"/>
              <a:t>PLAT</a:t>
            </a:r>
          </a:p>
          <a:p>
            <a:r>
              <a:rPr lang="en-US" dirty="0" smtClean="0"/>
              <a:t>AWARDS: MP-3</a:t>
            </a:r>
            <a:r>
              <a:rPr lang="en-US" baseline="30000" dirty="0" smtClean="0"/>
              <a:t>rd</a:t>
            </a:r>
            <a:r>
              <a:rPr lang="en-US" dirty="0" smtClean="0"/>
              <a:t> MAGLEV- 5</a:t>
            </a:r>
            <a:r>
              <a:rPr lang="en-US" baseline="30000" dirty="0" smtClean="0"/>
              <a:t>th</a:t>
            </a:r>
            <a:r>
              <a:rPr lang="en-US" dirty="0" smtClean="0"/>
              <a:t> (Wake-up)</a:t>
            </a:r>
          </a:p>
          <a:p>
            <a:r>
              <a:rPr lang="en-US" dirty="0" smtClean="0"/>
              <a:t>WRITE IT DO IT – 1</a:t>
            </a:r>
            <a:r>
              <a:rPr lang="en-US" baseline="30000" dirty="0" smtClean="0"/>
              <a:t>st</a:t>
            </a:r>
            <a:r>
              <a:rPr lang="en-US" dirty="0" smtClean="0"/>
              <a:t> (</a:t>
            </a:r>
            <a:r>
              <a:rPr lang="en-US" smtClean="0"/>
              <a:t>You’re Joking, Right?)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" y="243840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" y="419669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678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18" y="2535072"/>
            <a:ext cx="24384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49" y="4651612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1" y="4637964"/>
            <a:ext cx="24384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8" y="457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07228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AKRON -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AWARDS:  CHEM LAB-6</a:t>
            </a:r>
            <a:r>
              <a:rPr lang="en-US" baseline="30000" dirty="0" smtClean="0"/>
              <a:t>TH</a:t>
            </a:r>
            <a:r>
              <a:rPr lang="en-US" dirty="0" smtClean="0"/>
              <a:t>, TPS-5</a:t>
            </a:r>
            <a:r>
              <a:rPr lang="en-US" baseline="30000" dirty="0" smtClean="0"/>
              <a:t>th</a:t>
            </a:r>
            <a:r>
              <a:rPr lang="en-US" dirty="0" smtClean="0"/>
              <a:t> WQ-6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WIDI-4</a:t>
            </a:r>
            <a:r>
              <a:rPr lang="en-US" baseline="30000" dirty="0" smtClean="0"/>
              <a:t>th</a:t>
            </a:r>
            <a:r>
              <a:rPr lang="en-US" dirty="0" smtClean="0"/>
              <a:t>  MAGLEV- 4</a:t>
            </a:r>
            <a:r>
              <a:rPr lang="en-US" baseline="30000" dirty="0" smtClean="0"/>
              <a:t>th</a:t>
            </a:r>
            <a:r>
              <a:rPr lang="en-US" dirty="0" smtClean="0"/>
              <a:t> SCRAMBLER –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GOLD-BUNGEE, CM, ELG, XD, MP, ROCKS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 QUALIFIER – “TOLD YOU!”</a:t>
            </a:r>
          </a:p>
          <a:p>
            <a:r>
              <a:rPr lang="en-US" dirty="0" smtClean="0"/>
              <a:t>XD – “We studied that”</a:t>
            </a:r>
          </a:p>
          <a:p>
            <a:r>
              <a:rPr lang="en-US" dirty="0" err="1" smtClean="0"/>
              <a:t>Parrason’s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6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992"/>
            <a:ext cx="2438400" cy="18288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16573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7791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4" y="338292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24024"/>
            <a:ext cx="24384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24024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1" y="4724400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567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61" y="2286000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19100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8599"/>
            <a:ext cx="8343900" cy="644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-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3652"/>
            <a:ext cx="6906409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AWARDS:  WIDI-6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MP- 6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SCRAMBLER –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BUNGEE -1cm</a:t>
            </a:r>
            <a:endParaRPr lang="en-US" sz="2800" dirty="0"/>
          </a:p>
          <a:p>
            <a:r>
              <a:rPr lang="en-US" sz="2800" dirty="0" smtClean="0"/>
              <a:t>C.L. - No sleeves, </a:t>
            </a:r>
            <a:r>
              <a:rPr lang="en-US" sz="2800" dirty="0" err="1" smtClean="0"/>
              <a:t>MagLev</a:t>
            </a:r>
            <a:r>
              <a:rPr lang="en-US" sz="2800" dirty="0" smtClean="0"/>
              <a:t> – shy car!</a:t>
            </a:r>
          </a:p>
          <a:p>
            <a:r>
              <a:rPr lang="en-US" sz="2800" dirty="0" smtClean="0"/>
              <a:t>Great Doughnuts!</a:t>
            </a:r>
          </a:p>
          <a:p>
            <a:r>
              <a:rPr lang="en-US" sz="2800" dirty="0" smtClean="0"/>
              <a:t>B. Dub’s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2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9038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923582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8" y="33298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3" y="4209582"/>
            <a:ext cx="3048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80931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3119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380931"/>
            <a:ext cx="3048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9498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Varsity Letter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019748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Participation Certificate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Letter – 3</a:t>
            </a:r>
            <a:r>
              <a:rPr lang="en-US" baseline="30000" dirty="0" smtClean="0"/>
              <a:t>rd</a:t>
            </a:r>
            <a:r>
              <a:rPr lang="en-US" dirty="0" smtClean="0"/>
              <a:t> or better at UA/OSU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year Letters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Awards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Woodruff</a:t>
            </a:r>
          </a:p>
          <a:p>
            <a:r>
              <a:rPr lang="en-US" dirty="0" smtClean="0"/>
              <a:t>Jon Turley</a:t>
            </a:r>
          </a:p>
          <a:p>
            <a:r>
              <a:rPr lang="en-US" dirty="0" smtClean="0"/>
              <a:t>Miranda </a:t>
            </a:r>
            <a:r>
              <a:rPr lang="en-US" dirty="0" err="1" smtClean="0"/>
              <a:t>Mader</a:t>
            </a:r>
            <a:endParaRPr lang="en-US" dirty="0" smtClean="0"/>
          </a:p>
          <a:p>
            <a:r>
              <a:rPr lang="en-US" dirty="0" smtClean="0"/>
              <a:t>Isaac Dolan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2014 NHS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r>
              <a:rPr lang="en-US" dirty="0" err="1" smtClean="0"/>
              <a:t>Oly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7634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Stuart </a:t>
            </a:r>
            <a:r>
              <a:rPr lang="en-US" dirty="0" err="1" smtClean="0"/>
              <a:t>Lohrey</a:t>
            </a:r>
            <a:endParaRPr lang="en-US" dirty="0" smtClean="0"/>
          </a:p>
          <a:p>
            <a:r>
              <a:rPr lang="en-US" dirty="0" smtClean="0"/>
              <a:t>Matt Chilton</a:t>
            </a:r>
          </a:p>
          <a:p>
            <a:r>
              <a:rPr lang="en-US" dirty="0" err="1" smtClean="0"/>
              <a:t>Rushabh</a:t>
            </a:r>
            <a:r>
              <a:rPr lang="en-US" dirty="0" smtClean="0"/>
              <a:t>  Patel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Alexandra Stephens</a:t>
            </a:r>
          </a:p>
          <a:p>
            <a:r>
              <a:rPr lang="en-US" dirty="0" smtClean="0"/>
              <a:t>Greg </a:t>
            </a:r>
            <a:r>
              <a:rPr lang="en-US" dirty="0" err="1" smtClean="0"/>
              <a:t>Curtan</a:t>
            </a:r>
            <a:endParaRPr lang="en-US" dirty="0" smtClean="0"/>
          </a:p>
          <a:p>
            <a:r>
              <a:rPr lang="en-US" dirty="0" smtClean="0"/>
              <a:t>Nick </a:t>
            </a:r>
            <a:r>
              <a:rPr lang="en-US" dirty="0" err="1" smtClean="0"/>
              <a:t>Ergezi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err="1" smtClean="0"/>
              <a:t>Koth</a:t>
            </a:r>
            <a:endParaRPr lang="en-US" dirty="0" smtClean="0"/>
          </a:p>
          <a:p>
            <a:r>
              <a:rPr lang="en-US" dirty="0" smtClean="0"/>
              <a:t>Emily </a:t>
            </a:r>
            <a:r>
              <a:rPr lang="en-US" dirty="0" err="1" smtClean="0"/>
              <a:t>Gedeon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Braden Blackwell</a:t>
            </a:r>
          </a:p>
          <a:p>
            <a:r>
              <a:rPr lang="en-US" dirty="0" smtClean="0"/>
              <a:t>Samantha Curnow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Susan </a:t>
            </a:r>
            <a:r>
              <a:rPr lang="en-US" dirty="0" err="1" smtClean="0"/>
              <a:t>Mantkowski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Year, led CL A&amp;P, loves my singing</a:t>
            </a:r>
          </a:p>
          <a:p>
            <a:endParaRPr lang="en-US" dirty="0" smtClean="0"/>
          </a:p>
          <a:p>
            <a:r>
              <a:rPr lang="en-US" dirty="0" smtClean="0"/>
              <a:t>Sunny Patel – 2</a:t>
            </a:r>
            <a:r>
              <a:rPr lang="en-US" baseline="30000" dirty="0" smtClean="0"/>
              <a:t>nd</a:t>
            </a:r>
            <a:r>
              <a:rPr lang="en-US" dirty="0" smtClean="0"/>
              <a:t> Year, led Mat. </a:t>
            </a:r>
            <a:r>
              <a:rPr lang="en-US" dirty="0" err="1" smtClean="0"/>
              <a:t>Sci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4th Year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Curtan</a:t>
            </a:r>
            <a:r>
              <a:rPr lang="en-US" dirty="0" smtClean="0"/>
              <a:t> – Forensics, </a:t>
            </a:r>
            <a:r>
              <a:rPr lang="en-US" dirty="0" err="1" smtClean="0"/>
              <a:t>MagLev</a:t>
            </a:r>
            <a:r>
              <a:rPr lang="en-US" dirty="0" smtClean="0"/>
              <a:t>, </a:t>
            </a:r>
            <a:r>
              <a:rPr lang="en-US" dirty="0" err="1" smtClean="0"/>
              <a:t>Chem</a:t>
            </a:r>
            <a:r>
              <a:rPr lang="en-US" dirty="0" smtClean="0"/>
              <a:t> Lab</a:t>
            </a:r>
          </a:p>
          <a:p>
            <a:endParaRPr lang="en-US" dirty="0"/>
          </a:p>
          <a:p>
            <a:r>
              <a:rPr lang="en-US" dirty="0" smtClean="0"/>
              <a:t>Andy Krieger-WQ, Dynamic Planet, Circuits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Thank-</a:t>
            </a:r>
            <a:r>
              <a:rPr lang="en-US" dirty="0" err="1" smtClean="0"/>
              <a:t>You’s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D</a:t>
            </a:r>
            <a:r>
              <a:rPr lang="en-US" sz="2400" dirty="0"/>
              <a:t>. </a:t>
            </a:r>
            <a:r>
              <a:rPr lang="en-US" sz="2400" dirty="0" err="1" smtClean="0"/>
              <a:t>McRaild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40006" y="3200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R. </a:t>
            </a:r>
            <a:r>
              <a:rPr lang="en-US" sz="2400" dirty="0" err="1" smtClean="0"/>
              <a:t>Lohrey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3654" y="366206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S. Krieger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4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833307" cy="2934148"/>
          </a:xfrm>
        </p:spPr>
        <p:txBody>
          <a:bodyPr>
            <a:normAutofit/>
          </a:bodyPr>
          <a:lstStyle/>
          <a:p>
            <a:r>
              <a:rPr lang="en-US" dirty="0"/>
              <a:t>MVP- Matt Chilton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Received an award in ALL five competitions in 2014 – including </a:t>
            </a:r>
            <a:r>
              <a:rPr lang="en-US" dirty="0" smtClean="0"/>
              <a:t>five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place or </a:t>
            </a:r>
            <a:r>
              <a:rPr lang="en-US" smtClean="0"/>
              <a:t>better finishes.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891494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WESTLAKE -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EVERYONE AFTER VACATION</a:t>
            </a:r>
          </a:p>
          <a:p>
            <a:r>
              <a:rPr lang="en-US" dirty="0" smtClean="0"/>
              <a:t>PARENTS RUNNING BUNGEE DROP</a:t>
            </a:r>
          </a:p>
          <a:p>
            <a:r>
              <a:rPr lang="en-US" dirty="0" smtClean="0"/>
              <a:t>AWARDS: BUNGEE – 6</a:t>
            </a:r>
            <a:r>
              <a:rPr lang="en-US" baseline="30000" dirty="0" smtClean="0"/>
              <a:t>th</a:t>
            </a:r>
            <a:r>
              <a:rPr lang="en-US" dirty="0" smtClean="0"/>
              <a:t>, XD-5</a:t>
            </a:r>
            <a:r>
              <a:rPr lang="en-US" baseline="30000" dirty="0" smtClean="0"/>
              <a:t>TH</a:t>
            </a:r>
            <a:r>
              <a:rPr lang="en-US" dirty="0" smtClean="0"/>
              <a:t>, MP-4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ELASTIC </a:t>
            </a:r>
            <a:r>
              <a:rPr lang="en-US" dirty="0"/>
              <a:t>L</a:t>
            </a:r>
            <a:r>
              <a:rPr lang="en-US" dirty="0" smtClean="0"/>
              <a:t>AUNCHED GLIDER – 3rd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7000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70" y="2195015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31" y="4114800"/>
            <a:ext cx="3352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048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70" y="72220"/>
            <a:ext cx="33528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04" y="1981200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31" y="4140958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41080" cy="6172200"/>
          </a:xfrm>
        </p:spPr>
      </p:pic>
    </p:spTree>
    <p:extLst>
      <p:ext uri="{BB962C8B-B14F-4D97-AF65-F5344CB8AC3E}">
        <p14:creationId xmlns:p14="http://schemas.microsoft.com/office/powerpoint/2010/main" val="19929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SOLON -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RUNNING BUNGEE DROP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CHECK-IN</a:t>
            </a:r>
          </a:p>
          <a:p>
            <a:r>
              <a:rPr lang="en-US" dirty="0" smtClean="0"/>
              <a:t>HANGING OUT IN THE CAFETERIA - AGAIN</a:t>
            </a:r>
          </a:p>
          <a:p>
            <a:r>
              <a:rPr lang="en-US" dirty="0" smtClean="0"/>
              <a:t>AWARDS: SCRAMBLER-3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ELASTIC </a:t>
            </a:r>
            <a:r>
              <a:rPr lang="en-US" dirty="0"/>
              <a:t>LAUNCHED GLIDER – 7th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2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0403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785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661</TotalTime>
  <Words>311</Words>
  <Application>Microsoft Office PowerPoint</Application>
  <PresentationFormat>On-screen Show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Nordonia High School Science Olympiad</vt:lpstr>
      <vt:lpstr>The 2014 NHS Sci Oly Team</vt:lpstr>
      <vt:lpstr>PowerPoint Presentation</vt:lpstr>
      <vt:lpstr>WESTLAKE - HIGHLIGHTS </vt:lpstr>
      <vt:lpstr>PowerPoint Presentation</vt:lpstr>
      <vt:lpstr>PowerPoint Presentation</vt:lpstr>
      <vt:lpstr>SOLON - HIGHLIGHTS </vt:lpstr>
      <vt:lpstr>PowerPoint Presentation</vt:lpstr>
      <vt:lpstr>PowerPoint Presentation</vt:lpstr>
      <vt:lpstr>MENTOR - HIGHLIGHTS </vt:lpstr>
      <vt:lpstr>PowerPoint Presentation</vt:lpstr>
      <vt:lpstr>PowerPoint Presentation</vt:lpstr>
      <vt:lpstr>AKRON - HIGHLIGHTS </vt:lpstr>
      <vt:lpstr>PowerPoint Presentation</vt:lpstr>
      <vt:lpstr>PowerPoint Presentation</vt:lpstr>
      <vt:lpstr>OSU - HIGHLIGHTS </vt:lpstr>
      <vt:lpstr>PowerPoint Presentation</vt:lpstr>
      <vt:lpstr>Varsity Letter Requirements</vt:lpstr>
      <vt:lpstr>1ST Year Certificates</vt:lpstr>
      <vt:lpstr>1ST Year Letters</vt:lpstr>
      <vt:lpstr>2nd Year Letters</vt:lpstr>
      <vt:lpstr>3rd Year Letters</vt:lpstr>
      <vt:lpstr>Senior Certificates</vt:lpstr>
      <vt:lpstr>4th Year Award</vt:lpstr>
      <vt:lpstr>Special Awards</vt:lpstr>
      <vt:lpstr>Special Awards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</dc:creator>
  <cp:lastModifiedBy>Blackwell, Frank</cp:lastModifiedBy>
  <cp:revision>48</cp:revision>
  <dcterms:created xsi:type="dcterms:W3CDTF">2014-05-24T01:09:06Z</dcterms:created>
  <dcterms:modified xsi:type="dcterms:W3CDTF">2014-06-04T16:54:57Z</dcterms:modified>
</cp:coreProperties>
</file>